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82" r:id="rId3"/>
    <p:sldId id="283" r:id="rId4"/>
  </p:sldIdLst>
  <p:sldSz cx="10080625" cy="74676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5B1"/>
    <a:srgbClr val="F8E79E"/>
    <a:srgbClr val="FFFFCC"/>
    <a:srgbClr val="FF9966"/>
    <a:srgbClr val="F4F3EC"/>
    <a:srgbClr val="BAB284"/>
    <a:srgbClr val="BEAC88"/>
    <a:srgbClr val="FAC84C"/>
    <a:srgbClr val="FAE54C"/>
    <a:srgbClr val="E0E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68" y="67"/>
      </p:cViewPr>
      <p:guideLst>
        <p:guide orient="horz" pos="235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9147E-5EA1-4E38-9BB1-2069B0B9C8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1241425"/>
            <a:ext cx="45212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970CA-E965-44EA-9C5F-69883C1A7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32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40417-FD03-4F95-9C37-130342863E87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4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319799"/>
            <a:ext cx="8568531" cy="160069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31641"/>
            <a:ext cx="7056438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02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78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3" y="299053"/>
            <a:ext cx="2268141" cy="637165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299053"/>
            <a:ext cx="6636411" cy="637165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1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8" y="1222129"/>
            <a:ext cx="8568531" cy="2599831"/>
          </a:xfrm>
        </p:spPr>
        <p:txBody>
          <a:bodyPr anchor="b"/>
          <a:lstStyle>
            <a:lvl1pPr algn="ctr">
              <a:defRPr sz="3392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9" y="3922219"/>
            <a:ext cx="7560469" cy="1802941"/>
          </a:xfrm>
        </p:spPr>
        <p:txBody>
          <a:bodyPr/>
          <a:lstStyle>
            <a:lvl1pPr marL="0" indent="0" algn="ctr">
              <a:buNone/>
              <a:defRPr sz="1357"/>
            </a:lvl1pPr>
            <a:lvl2pPr marL="258491" indent="0" algn="ctr">
              <a:buNone/>
              <a:defRPr sz="1130"/>
            </a:lvl2pPr>
            <a:lvl3pPr marL="516982" indent="0" algn="ctr">
              <a:buNone/>
              <a:defRPr sz="1018"/>
            </a:lvl3pPr>
            <a:lvl4pPr marL="775473" indent="0" algn="ctr">
              <a:buNone/>
              <a:defRPr sz="905"/>
            </a:lvl4pPr>
            <a:lvl5pPr marL="1033964" indent="0" algn="ctr">
              <a:buNone/>
              <a:defRPr sz="905"/>
            </a:lvl5pPr>
            <a:lvl6pPr marL="1292455" indent="0" algn="ctr">
              <a:buNone/>
              <a:defRPr sz="905"/>
            </a:lvl6pPr>
            <a:lvl7pPr marL="1550946" indent="0" algn="ctr">
              <a:buNone/>
              <a:defRPr sz="905"/>
            </a:lvl7pPr>
            <a:lvl8pPr marL="1809437" indent="0" algn="ctr">
              <a:buNone/>
              <a:defRPr sz="905"/>
            </a:lvl8pPr>
            <a:lvl9pPr marL="2067928" indent="0" algn="ctr">
              <a:buNone/>
              <a:defRPr sz="905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6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0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5" y="1861717"/>
            <a:ext cx="8694539" cy="3106313"/>
          </a:xfrm>
        </p:spPr>
        <p:txBody>
          <a:bodyPr anchor="b"/>
          <a:lstStyle>
            <a:lvl1pPr>
              <a:defRPr sz="3392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5" y="4997417"/>
            <a:ext cx="8694539" cy="1633537"/>
          </a:xfrm>
        </p:spPr>
        <p:txBody>
          <a:bodyPr/>
          <a:lstStyle>
            <a:lvl1pPr marL="0" indent="0">
              <a:buNone/>
              <a:defRPr sz="1357">
                <a:solidFill>
                  <a:schemeClr val="tx1"/>
                </a:solidFill>
              </a:defRPr>
            </a:lvl1pPr>
            <a:lvl2pPr marL="258491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2pPr>
            <a:lvl3pPr marL="51698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3pPr>
            <a:lvl4pPr marL="775473" indent="0">
              <a:buNone/>
              <a:defRPr sz="905">
                <a:solidFill>
                  <a:schemeClr val="tx1">
                    <a:tint val="75000"/>
                  </a:schemeClr>
                </a:solidFill>
              </a:defRPr>
            </a:lvl4pPr>
            <a:lvl5pPr marL="1033964" indent="0">
              <a:buNone/>
              <a:defRPr sz="905">
                <a:solidFill>
                  <a:schemeClr val="tx1">
                    <a:tint val="75000"/>
                  </a:schemeClr>
                </a:solidFill>
              </a:defRPr>
            </a:lvl5pPr>
            <a:lvl6pPr marL="1292455" indent="0">
              <a:buNone/>
              <a:defRPr sz="905">
                <a:solidFill>
                  <a:schemeClr val="tx1">
                    <a:tint val="75000"/>
                  </a:schemeClr>
                </a:solidFill>
              </a:defRPr>
            </a:lvl6pPr>
            <a:lvl7pPr marL="1550946" indent="0">
              <a:buNone/>
              <a:defRPr sz="905">
                <a:solidFill>
                  <a:schemeClr val="tx1">
                    <a:tint val="75000"/>
                  </a:schemeClr>
                </a:solidFill>
              </a:defRPr>
            </a:lvl7pPr>
            <a:lvl8pPr marL="1809437" indent="0">
              <a:buNone/>
              <a:defRPr sz="905">
                <a:solidFill>
                  <a:schemeClr val="tx1">
                    <a:tint val="75000"/>
                  </a:schemeClr>
                </a:solidFill>
              </a:defRPr>
            </a:lvl8pPr>
            <a:lvl9pPr marL="2067928" indent="0">
              <a:buNone/>
              <a:defRPr sz="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3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5" y="1987903"/>
            <a:ext cx="4284266" cy="473812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7" y="1987903"/>
            <a:ext cx="4284266" cy="473812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3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7" y="397582"/>
            <a:ext cx="8694539" cy="144339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30601"/>
            <a:ext cx="4264577" cy="897148"/>
          </a:xfrm>
        </p:spPr>
        <p:txBody>
          <a:bodyPr anchor="b"/>
          <a:lstStyle>
            <a:lvl1pPr marL="0" indent="0">
              <a:buNone/>
              <a:defRPr sz="1357" b="1"/>
            </a:lvl1pPr>
            <a:lvl2pPr marL="258491" indent="0">
              <a:buNone/>
              <a:defRPr sz="1130" b="1"/>
            </a:lvl2pPr>
            <a:lvl3pPr marL="516982" indent="0">
              <a:buNone/>
              <a:defRPr sz="1018" b="1"/>
            </a:lvl3pPr>
            <a:lvl4pPr marL="775473" indent="0">
              <a:buNone/>
              <a:defRPr sz="905" b="1"/>
            </a:lvl4pPr>
            <a:lvl5pPr marL="1033964" indent="0">
              <a:buNone/>
              <a:defRPr sz="905" b="1"/>
            </a:lvl5pPr>
            <a:lvl6pPr marL="1292455" indent="0">
              <a:buNone/>
              <a:defRPr sz="905" b="1"/>
            </a:lvl6pPr>
            <a:lvl7pPr marL="1550946" indent="0">
              <a:buNone/>
              <a:defRPr sz="905" b="1"/>
            </a:lvl7pPr>
            <a:lvl8pPr marL="1809437" indent="0">
              <a:buNone/>
              <a:defRPr sz="905" b="1"/>
            </a:lvl8pPr>
            <a:lvl9pPr marL="2067928" indent="0">
              <a:buNone/>
              <a:defRPr sz="905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27749"/>
            <a:ext cx="4264577" cy="401210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9" y="1830601"/>
            <a:ext cx="4285578" cy="897148"/>
          </a:xfrm>
        </p:spPr>
        <p:txBody>
          <a:bodyPr anchor="b"/>
          <a:lstStyle>
            <a:lvl1pPr marL="0" indent="0">
              <a:buNone/>
              <a:defRPr sz="1357" b="1"/>
            </a:lvl1pPr>
            <a:lvl2pPr marL="258491" indent="0">
              <a:buNone/>
              <a:defRPr sz="1130" b="1"/>
            </a:lvl2pPr>
            <a:lvl3pPr marL="516982" indent="0">
              <a:buNone/>
              <a:defRPr sz="1018" b="1"/>
            </a:lvl3pPr>
            <a:lvl4pPr marL="775473" indent="0">
              <a:buNone/>
              <a:defRPr sz="905" b="1"/>
            </a:lvl4pPr>
            <a:lvl5pPr marL="1033964" indent="0">
              <a:buNone/>
              <a:defRPr sz="905" b="1"/>
            </a:lvl5pPr>
            <a:lvl6pPr marL="1292455" indent="0">
              <a:buNone/>
              <a:defRPr sz="905" b="1"/>
            </a:lvl6pPr>
            <a:lvl7pPr marL="1550946" indent="0">
              <a:buNone/>
              <a:defRPr sz="905" b="1"/>
            </a:lvl7pPr>
            <a:lvl8pPr marL="1809437" indent="0">
              <a:buNone/>
              <a:defRPr sz="905" b="1"/>
            </a:lvl8pPr>
            <a:lvl9pPr marL="2067928" indent="0">
              <a:buNone/>
              <a:defRPr sz="905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9" y="2727749"/>
            <a:ext cx="4285578" cy="401210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30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4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7" y="497840"/>
            <a:ext cx="3251264" cy="1742440"/>
          </a:xfrm>
        </p:spPr>
        <p:txBody>
          <a:bodyPr anchor="b"/>
          <a:lstStyle>
            <a:lvl1pPr>
              <a:defRPr sz="180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80" y="1075198"/>
            <a:ext cx="5103316" cy="5306836"/>
          </a:xfrm>
        </p:spPr>
        <p:txBody>
          <a:bodyPr/>
          <a:lstStyle>
            <a:lvl1pPr>
              <a:defRPr sz="1809"/>
            </a:lvl1pPr>
            <a:lvl2pPr>
              <a:defRPr sz="1583"/>
            </a:lvl2pPr>
            <a:lvl3pPr>
              <a:defRPr sz="1357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2240281"/>
            <a:ext cx="3251264" cy="4150395"/>
          </a:xfrm>
        </p:spPr>
        <p:txBody>
          <a:bodyPr/>
          <a:lstStyle>
            <a:lvl1pPr marL="0" indent="0">
              <a:buNone/>
              <a:defRPr sz="905"/>
            </a:lvl1pPr>
            <a:lvl2pPr marL="258491" indent="0">
              <a:buNone/>
              <a:defRPr sz="791"/>
            </a:lvl2pPr>
            <a:lvl3pPr marL="516982" indent="0">
              <a:buNone/>
              <a:defRPr sz="679"/>
            </a:lvl3pPr>
            <a:lvl4pPr marL="775473" indent="0">
              <a:buNone/>
              <a:defRPr sz="565"/>
            </a:lvl4pPr>
            <a:lvl5pPr marL="1033964" indent="0">
              <a:buNone/>
              <a:defRPr sz="565"/>
            </a:lvl5pPr>
            <a:lvl6pPr marL="1292455" indent="0">
              <a:buNone/>
              <a:defRPr sz="565"/>
            </a:lvl6pPr>
            <a:lvl7pPr marL="1550946" indent="0">
              <a:buNone/>
              <a:defRPr sz="565"/>
            </a:lvl7pPr>
            <a:lvl8pPr marL="1809437" indent="0">
              <a:buNone/>
              <a:defRPr sz="565"/>
            </a:lvl8pPr>
            <a:lvl9pPr marL="2067928" indent="0">
              <a:buNone/>
              <a:defRPr sz="56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3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89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7" y="497840"/>
            <a:ext cx="3251264" cy="1742440"/>
          </a:xfrm>
        </p:spPr>
        <p:txBody>
          <a:bodyPr anchor="b"/>
          <a:lstStyle>
            <a:lvl1pPr>
              <a:defRPr sz="180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80" y="1075198"/>
            <a:ext cx="5103316" cy="5306836"/>
          </a:xfrm>
        </p:spPr>
        <p:txBody>
          <a:bodyPr anchor="t"/>
          <a:lstStyle>
            <a:lvl1pPr marL="0" indent="0">
              <a:buNone/>
              <a:defRPr sz="1809"/>
            </a:lvl1pPr>
            <a:lvl2pPr marL="258491" indent="0">
              <a:buNone/>
              <a:defRPr sz="1583"/>
            </a:lvl2pPr>
            <a:lvl3pPr marL="516982" indent="0">
              <a:buNone/>
              <a:defRPr sz="1357"/>
            </a:lvl3pPr>
            <a:lvl4pPr marL="775473" indent="0">
              <a:buNone/>
              <a:defRPr sz="1130"/>
            </a:lvl4pPr>
            <a:lvl5pPr marL="1033964" indent="0">
              <a:buNone/>
              <a:defRPr sz="1130"/>
            </a:lvl5pPr>
            <a:lvl6pPr marL="1292455" indent="0">
              <a:buNone/>
              <a:defRPr sz="1130"/>
            </a:lvl6pPr>
            <a:lvl7pPr marL="1550946" indent="0">
              <a:buNone/>
              <a:defRPr sz="1130"/>
            </a:lvl7pPr>
            <a:lvl8pPr marL="1809437" indent="0">
              <a:buNone/>
              <a:defRPr sz="1130"/>
            </a:lvl8pPr>
            <a:lvl9pPr marL="2067928" indent="0">
              <a:buNone/>
              <a:defRPr sz="113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2240281"/>
            <a:ext cx="3251264" cy="4150395"/>
          </a:xfrm>
        </p:spPr>
        <p:txBody>
          <a:bodyPr/>
          <a:lstStyle>
            <a:lvl1pPr marL="0" indent="0">
              <a:buNone/>
              <a:defRPr sz="905"/>
            </a:lvl1pPr>
            <a:lvl2pPr marL="258491" indent="0">
              <a:buNone/>
              <a:defRPr sz="791"/>
            </a:lvl2pPr>
            <a:lvl3pPr marL="516982" indent="0">
              <a:buNone/>
              <a:defRPr sz="679"/>
            </a:lvl3pPr>
            <a:lvl4pPr marL="775473" indent="0">
              <a:buNone/>
              <a:defRPr sz="565"/>
            </a:lvl4pPr>
            <a:lvl5pPr marL="1033964" indent="0">
              <a:buNone/>
              <a:defRPr sz="565"/>
            </a:lvl5pPr>
            <a:lvl6pPr marL="1292455" indent="0">
              <a:buNone/>
              <a:defRPr sz="565"/>
            </a:lvl6pPr>
            <a:lvl7pPr marL="1550946" indent="0">
              <a:buNone/>
              <a:defRPr sz="565"/>
            </a:lvl7pPr>
            <a:lvl8pPr marL="1809437" indent="0">
              <a:buNone/>
              <a:defRPr sz="565"/>
            </a:lvl8pPr>
            <a:lvl9pPr marL="2067928" indent="0">
              <a:buNone/>
              <a:defRPr sz="56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05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4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9" y="397581"/>
            <a:ext cx="2173634" cy="632844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97581"/>
            <a:ext cx="6394897" cy="6328446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5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798625"/>
            <a:ext cx="8568531" cy="14831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3165089"/>
            <a:ext cx="8568531" cy="16335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51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1" y="1742443"/>
            <a:ext cx="4452276" cy="49282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1742443"/>
            <a:ext cx="4452276" cy="49282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57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2" y="1671567"/>
            <a:ext cx="4454027" cy="696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2" y="2368197"/>
            <a:ext cx="4454027" cy="4302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20" y="1671567"/>
            <a:ext cx="4455776" cy="696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20" y="2368197"/>
            <a:ext cx="4455776" cy="4302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6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06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13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297323"/>
            <a:ext cx="3316456" cy="12653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6" y="297323"/>
            <a:ext cx="5635350" cy="63733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62666"/>
            <a:ext cx="3316456" cy="51080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9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227322"/>
            <a:ext cx="6048375" cy="6171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67244"/>
            <a:ext cx="6048375" cy="4480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844437"/>
            <a:ext cx="6048375" cy="876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4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31" y="299050"/>
            <a:ext cx="9072563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742443"/>
            <a:ext cx="9072563" cy="492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031" y="6921361"/>
            <a:ext cx="2352146" cy="397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B42B-DD88-45D2-A2F0-D8C792EB54B3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214" y="6921361"/>
            <a:ext cx="3192198" cy="397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6921361"/>
            <a:ext cx="2352146" cy="397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23B4D-4E6B-4071-946F-3D48CD2A7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72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5" y="397582"/>
            <a:ext cx="8694539" cy="144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5" y="1987903"/>
            <a:ext cx="8694539" cy="473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4" y="6921361"/>
            <a:ext cx="226814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1003"/>
            <a:fld id="{38E8E594-05FE-443F-A134-18CC6835BF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91003"/>
              <a:t>10.05.2021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9" y="6921361"/>
            <a:ext cx="3402211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1003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2" y="6921361"/>
            <a:ext cx="226814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1003"/>
            <a:fld id="{54616FE1-61A8-4772-8FAD-798A70D770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91003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0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6982" rtl="0" eaLnBrk="1" latinLnBrk="0" hangingPunct="1">
        <a:lnSpc>
          <a:spcPct val="90000"/>
        </a:lnSpc>
        <a:spcBef>
          <a:spcPct val="0"/>
        </a:spcBef>
        <a:buNone/>
        <a:defRPr sz="2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246" indent="-129246" algn="l" defTabSz="516982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1pPr>
      <a:lvl2pPr marL="387737" indent="-129246" algn="l" defTabSz="516982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357" kern="1200">
          <a:solidFill>
            <a:schemeClr val="tx1"/>
          </a:solidFill>
          <a:latin typeface="+mn-lt"/>
          <a:ea typeface="+mn-ea"/>
          <a:cs typeface="+mn-cs"/>
        </a:defRPr>
      </a:lvl2pPr>
      <a:lvl3pPr marL="646228" indent="-129246" algn="l" defTabSz="516982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3pPr>
      <a:lvl4pPr marL="904719" indent="-129246" algn="l" defTabSz="516982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18" kern="1200">
          <a:solidFill>
            <a:schemeClr val="tx1"/>
          </a:solidFill>
          <a:latin typeface="+mn-lt"/>
          <a:ea typeface="+mn-ea"/>
          <a:cs typeface="+mn-cs"/>
        </a:defRPr>
      </a:lvl4pPr>
      <a:lvl5pPr marL="1163210" indent="-129246" algn="l" defTabSz="516982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18" kern="1200">
          <a:solidFill>
            <a:schemeClr val="tx1"/>
          </a:solidFill>
          <a:latin typeface="+mn-lt"/>
          <a:ea typeface="+mn-ea"/>
          <a:cs typeface="+mn-cs"/>
        </a:defRPr>
      </a:lvl5pPr>
      <a:lvl6pPr marL="1421701" indent="-129246" algn="l" defTabSz="516982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18" kern="1200">
          <a:solidFill>
            <a:schemeClr val="tx1"/>
          </a:solidFill>
          <a:latin typeface="+mn-lt"/>
          <a:ea typeface="+mn-ea"/>
          <a:cs typeface="+mn-cs"/>
        </a:defRPr>
      </a:lvl6pPr>
      <a:lvl7pPr marL="1680192" indent="-129246" algn="l" defTabSz="516982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18" kern="1200">
          <a:solidFill>
            <a:schemeClr val="tx1"/>
          </a:solidFill>
          <a:latin typeface="+mn-lt"/>
          <a:ea typeface="+mn-ea"/>
          <a:cs typeface="+mn-cs"/>
        </a:defRPr>
      </a:lvl7pPr>
      <a:lvl8pPr marL="1938683" indent="-129246" algn="l" defTabSz="516982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18" kern="1200">
          <a:solidFill>
            <a:schemeClr val="tx1"/>
          </a:solidFill>
          <a:latin typeface="+mn-lt"/>
          <a:ea typeface="+mn-ea"/>
          <a:cs typeface="+mn-cs"/>
        </a:defRPr>
      </a:lvl8pPr>
      <a:lvl9pPr marL="2197174" indent="-129246" algn="l" defTabSz="516982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982" rtl="0" eaLnBrk="1" latinLnBrk="0" hangingPunct="1">
        <a:defRPr sz="1018" kern="1200">
          <a:solidFill>
            <a:schemeClr val="tx1"/>
          </a:solidFill>
          <a:latin typeface="+mn-lt"/>
          <a:ea typeface="+mn-ea"/>
          <a:cs typeface="+mn-cs"/>
        </a:defRPr>
      </a:lvl1pPr>
      <a:lvl2pPr marL="258491" algn="l" defTabSz="516982" rtl="0" eaLnBrk="1" latinLnBrk="0" hangingPunct="1">
        <a:defRPr sz="1018" kern="1200">
          <a:solidFill>
            <a:schemeClr val="tx1"/>
          </a:solidFill>
          <a:latin typeface="+mn-lt"/>
          <a:ea typeface="+mn-ea"/>
          <a:cs typeface="+mn-cs"/>
        </a:defRPr>
      </a:lvl2pPr>
      <a:lvl3pPr marL="516982" algn="l" defTabSz="516982" rtl="0" eaLnBrk="1" latinLnBrk="0" hangingPunct="1">
        <a:defRPr sz="1018" kern="1200">
          <a:solidFill>
            <a:schemeClr val="tx1"/>
          </a:solidFill>
          <a:latin typeface="+mn-lt"/>
          <a:ea typeface="+mn-ea"/>
          <a:cs typeface="+mn-cs"/>
        </a:defRPr>
      </a:lvl3pPr>
      <a:lvl4pPr marL="775473" algn="l" defTabSz="516982" rtl="0" eaLnBrk="1" latinLnBrk="0" hangingPunct="1">
        <a:defRPr sz="1018" kern="1200">
          <a:solidFill>
            <a:schemeClr val="tx1"/>
          </a:solidFill>
          <a:latin typeface="+mn-lt"/>
          <a:ea typeface="+mn-ea"/>
          <a:cs typeface="+mn-cs"/>
        </a:defRPr>
      </a:lvl4pPr>
      <a:lvl5pPr marL="1033964" algn="l" defTabSz="516982" rtl="0" eaLnBrk="1" latinLnBrk="0" hangingPunct="1">
        <a:defRPr sz="1018" kern="1200">
          <a:solidFill>
            <a:schemeClr val="tx1"/>
          </a:solidFill>
          <a:latin typeface="+mn-lt"/>
          <a:ea typeface="+mn-ea"/>
          <a:cs typeface="+mn-cs"/>
        </a:defRPr>
      </a:lvl5pPr>
      <a:lvl6pPr marL="1292455" algn="l" defTabSz="516982" rtl="0" eaLnBrk="1" latinLnBrk="0" hangingPunct="1">
        <a:defRPr sz="1018" kern="1200">
          <a:solidFill>
            <a:schemeClr val="tx1"/>
          </a:solidFill>
          <a:latin typeface="+mn-lt"/>
          <a:ea typeface="+mn-ea"/>
          <a:cs typeface="+mn-cs"/>
        </a:defRPr>
      </a:lvl6pPr>
      <a:lvl7pPr marL="1550946" algn="l" defTabSz="516982" rtl="0" eaLnBrk="1" latinLnBrk="0" hangingPunct="1">
        <a:defRPr sz="1018" kern="1200">
          <a:solidFill>
            <a:schemeClr val="tx1"/>
          </a:solidFill>
          <a:latin typeface="+mn-lt"/>
          <a:ea typeface="+mn-ea"/>
          <a:cs typeface="+mn-cs"/>
        </a:defRPr>
      </a:lvl7pPr>
      <a:lvl8pPr marL="1809437" algn="l" defTabSz="516982" rtl="0" eaLnBrk="1" latinLnBrk="0" hangingPunct="1">
        <a:defRPr sz="1018" kern="1200">
          <a:solidFill>
            <a:schemeClr val="tx1"/>
          </a:solidFill>
          <a:latin typeface="+mn-lt"/>
          <a:ea typeface="+mn-ea"/>
          <a:cs typeface="+mn-cs"/>
        </a:defRPr>
      </a:lvl8pPr>
      <a:lvl9pPr marL="2067928" algn="l" defTabSz="516982" rtl="0" eaLnBrk="1" latinLnBrk="0" hangingPunct="1">
        <a:defRPr sz="10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7783" y="277416"/>
            <a:ext cx="97928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cap="small" dirty="0" smtClean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Stuck</a:t>
            </a:r>
            <a:r>
              <a:rPr lang="de-DE" sz="4800" cap="small" dirty="0" smtClean="0">
                <a:solidFill>
                  <a:prstClr val="black"/>
                </a:solidFill>
              </a:rPr>
              <a:t> </a:t>
            </a:r>
            <a:r>
              <a:rPr lang="de-DE" sz="4000" cap="small" dirty="0" smtClean="0">
                <a:solidFill>
                  <a:prstClr val="black"/>
                </a:solidFill>
              </a:rPr>
              <a:t>– Kunst an Decken und Wänden</a:t>
            </a:r>
          </a:p>
          <a:p>
            <a:r>
              <a:rPr lang="de-DE" sz="2000" dirty="0" smtClean="0">
                <a:solidFill>
                  <a:prstClr val="black"/>
                </a:solidFill>
              </a:rPr>
              <a:t>Vervollständige das Bild, so wie magst.</a:t>
            </a:r>
            <a:endParaRPr lang="de-DE" sz="2000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 </a:t>
            </a:r>
            <a:r>
              <a:rPr lang="de-DE" sz="5000" b="1" dirty="0" smtClean="0">
                <a:solidFill>
                  <a:srgbClr val="FF006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      </a:t>
            </a:r>
            <a:endParaRPr lang="de-DE" sz="5000" b="1" dirty="0" smtClean="0">
              <a:solidFill>
                <a:srgbClr val="FFCC6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de-DE" sz="5000" b="1" dirty="0" smtClean="0">
              <a:solidFill>
                <a:srgbClr val="FFCC6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de-DE" sz="5000" b="1" dirty="0">
                <a:solidFill>
                  <a:srgbClr val="FFCC6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	</a:t>
            </a:r>
            <a:endParaRPr lang="de-DE" sz="4000" b="1" dirty="0" smtClean="0">
              <a:solidFill>
                <a:srgbClr val="FFCC6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defRPr/>
            </a:pPr>
            <a:endParaRPr lang="de-DE" sz="800" dirty="0" smtClean="0">
              <a:solidFill>
                <a:srgbClr val="FFCC6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defRPr/>
            </a:pPr>
            <a:endParaRPr lang="de-DE" sz="800" dirty="0">
              <a:solidFill>
                <a:srgbClr val="FFCC6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defRPr/>
            </a:pPr>
            <a:endParaRPr lang="de-DE" sz="800" dirty="0">
              <a:solidFill>
                <a:srgbClr val="FFCC6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7" y="3157736"/>
            <a:ext cx="9191930" cy="3888432"/>
          </a:xfrm>
          <a:prstGeom prst="rect">
            <a:avLst/>
          </a:prstGeom>
          <a:solidFill>
            <a:srgbClr val="DDDDDD"/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4" y="2040269"/>
            <a:ext cx="7201904" cy="154916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4" y="1583928"/>
            <a:ext cx="7201904" cy="68424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02704" y="7136984"/>
            <a:ext cx="4462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© Arbeitsblatt: </a:t>
            </a:r>
            <a:r>
              <a:rPr lang="de-DE" sz="800" dirty="0">
                <a:solidFill>
                  <a:prstClr val="black"/>
                </a:solidFill>
              </a:rPr>
              <a:t>SSGK </a:t>
            </a:r>
            <a:r>
              <a:rPr lang="de-DE" sz="800" dirty="0" smtClean="0">
                <a:solidFill>
                  <a:prstClr val="black"/>
                </a:solidFill>
              </a:rPr>
              <a:t>M-V, Nadine Schmidt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347" y="1388650"/>
            <a:ext cx="4182146" cy="38019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465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74284" y="161944"/>
            <a:ext cx="9118555" cy="1218002"/>
          </a:xfrm>
          <a:prstGeom prst="rect">
            <a:avLst/>
          </a:prstGeom>
          <a:solidFill>
            <a:srgbClr val="9A267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003"/>
            <a:endParaRPr lang="de-DE" sz="1333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159271" y="-82689"/>
            <a:ext cx="7727302" cy="1004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4655"/>
            <a:endParaRPr lang="de-DE" sz="889" cap="small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 defTabSz="344655"/>
            <a:endParaRPr lang="de-DE" sz="889" cap="small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344655"/>
            <a:r>
              <a:rPr lang="de-DE" sz="2074" cap="small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Vor 300 Jahren trugen alle Frauen Kleider und Unterröcke. Die Männer Kniehosen und Perücken. Magst du das Bild zu Ende ausmalen?</a:t>
            </a:r>
            <a:endParaRPr lang="de-DE" sz="2074" cap="small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141512"/>
            <a:ext cx="9182245" cy="60931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627478" y="914793"/>
            <a:ext cx="4987385" cy="631990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0982" y="7241041"/>
            <a:ext cx="44626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SSGK M-V, Schloss Bothmer Nadine Schmidt, Foto: Helmut</a:t>
            </a:r>
            <a:r>
              <a:rPr kumimoji="0" lang="de-DE" sz="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Strauß</a:t>
            </a: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09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Benutzerdefiniert</PresentationFormat>
  <Paragraphs>13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Batang</vt:lpstr>
      <vt:lpstr>Arial</vt:lpstr>
      <vt:lpstr>Calibri</vt:lpstr>
      <vt:lpstr>Calibri Light</vt:lpstr>
      <vt:lpstr>Times New Roman</vt:lpstr>
      <vt:lpstr>Larissa</vt:lpstr>
      <vt:lpstr>Office</vt:lpstr>
      <vt:lpstr>PowerPoint-Präsentation</vt:lpstr>
      <vt:lpstr>PowerPoint-Präsentation</vt:lpstr>
    </vt:vector>
  </TitlesOfParts>
  <Company>BBL-MV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Steinbrecher, Jenny</dc:creator>
  <cp:lastModifiedBy>SchmidtN</cp:lastModifiedBy>
  <cp:revision>220</cp:revision>
  <cp:lastPrinted>2019-09-12T12:17:04Z</cp:lastPrinted>
  <dcterms:created xsi:type="dcterms:W3CDTF">2016-02-18T12:21:06Z</dcterms:created>
  <dcterms:modified xsi:type="dcterms:W3CDTF">2021-05-10T08:24:25Z</dcterms:modified>
</cp:coreProperties>
</file>